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92" r:id="rId2"/>
    <p:sldId id="293" r:id="rId3"/>
    <p:sldId id="300" r:id="rId4"/>
    <p:sldId id="301" r:id="rId5"/>
    <p:sldId id="326" r:id="rId6"/>
    <p:sldId id="327" r:id="rId7"/>
    <p:sldId id="305" r:id="rId8"/>
    <p:sldId id="306" r:id="rId9"/>
    <p:sldId id="324" r:id="rId10"/>
    <p:sldId id="307" r:id="rId11"/>
    <p:sldId id="325" r:id="rId12"/>
    <p:sldId id="311" r:id="rId13"/>
    <p:sldId id="312" r:id="rId14"/>
    <p:sldId id="323" r:id="rId15"/>
    <p:sldId id="315" r:id="rId16"/>
    <p:sldId id="316" r:id="rId17"/>
    <p:sldId id="322" r:id="rId18"/>
    <p:sldId id="318" r:id="rId19"/>
    <p:sldId id="321" r:id="rId20"/>
    <p:sldId id="261" r:id="rId21"/>
    <p:sldId id="294" r:id="rId22"/>
    <p:sldId id="295" r:id="rId23"/>
    <p:sldId id="297" r:id="rId24"/>
    <p:sldId id="296" r:id="rId25"/>
    <p:sldId id="298" r:id="rId26"/>
    <p:sldId id="266" r:id="rId27"/>
    <p:sldId id="299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Naamloze sectie" id="{9E891CBE-3B57-D74C-8F61-C246F321EE84}">
          <p14:sldIdLst>
            <p14:sldId id="292"/>
            <p14:sldId id="293"/>
            <p14:sldId id="300"/>
            <p14:sldId id="301"/>
            <p14:sldId id="326"/>
            <p14:sldId id="327"/>
            <p14:sldId id="305"/>
            <p14:sldId id="306"/>
            <p14:sldId id="324"/>
            <p14:sldId id="307"/>
            <p14:sldId id="325"/>
            <p14:sldId id="311"/>
            <p14:sldId id="312"/>
            <p14:sldId id="323"/>
            <p14:sldId id="315"/>
            <p14:sldId id="316"/>
            <p14:sldId id="322"/>
            <p14:sldId id="318"/>
            <p14:sldId id="321"/>
            <p14:sldId id="261"/>
            <p14:sldId id="294"/>
            <p14:sldId id="295"/>
            <p14:sldId id="297"/>
            <p14:sldId id="296"/>
            <p14:sldId id="298"/>
            <p14:sldId id="266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jBPHm5BG3NCEzBoon8tlgbaiC1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98D"/>
    <a:srgbClr val="6F318F"/>
    <a:srgbClr val="72685B"/>
    <a:srgbClr val="EA8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8"/>
    <p:restoredTop sz="94641"/>
  </p:normalViewPr>
  <p:slideViewPr>
    <p:cSldViewPr snapToGrid="0">
      <p:cViewPr varScale="1">
        <p:scale>
          <a:sx n="271" d="100"/>
          <a:sy n="271" d="100"/>
        </p:scale>
        <p:origin x="168" y="4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www.youtube.com/watch?v=V7oCfRpCepY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ExJqjPBhj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jyrTljaN3Q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ww.youtube.com/watch?v=d2Q0mQc1ya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youtube.com/watch?v=OEWUl26AGMg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youtube.com/watch?v=hibwajdCBKc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youtube.com/watch?v=od5IC5rw488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youtube.com/watch?v=o_cskfZO4bQ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www.youtube.com/watch?v=wSuEchMk_PI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youtube.com/watch?v=VXfuvQ2tjFw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7WhuDOxlZbg?feature=oembed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sX5zit4VpCE?feature=oembed" TargetMode="External"/><Relationship Id="rId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oUHMVgW5ICo?feature=oembed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BfNUCk40uWQ?feature=oembed" TargetMode="External"/><Relationship Id="rId4" Type="http://schemas.openxmlformats.org/officeDocument/2006/relationships/image" Target="../media/image2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iskA2ZemWOA?feature=oembed" TargetMode="External"/><Relationship Id="rId4" Type="http://schemas.openxmlformats.org/officeDocument/2006/relationships/image" Target="../media/image26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sp>
        <p:nvSpPr>
          <p:cNvPr id="12" name="Google Shape;12;p3"/>
          <p:cNvSpPr txBox="1"/>
          <p:nvPr/>
        </p:nvSpPr>
        <p:spPr>
          <a:xfrm>
            <a:off x="610825" y="1350675"/>
            <a:ext cx="76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88D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3631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EA8C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9797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Google Shape;20;g2c0bebbdf16_3_232">
            <a:extLst>
              <a:ext uri="{FF2B5EF4-FFF2-40B4-BE49-F238E27FC236}">
                <a16:creationId xmlns:a16="http://schemas.microsoft.com/office/drawing/2014/main" id="{617EABED-B738-B624-56B2-3D222D5A079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78869" y="-7435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03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angepaste indeling">
  <p:cSld name="1_Aangepaste indeling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54" name="Google Shape;54;p4" descr="Afbeelding met schermopname, teks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666" y="0"/>
            <a:ext cx="71726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Bedankt voor uw deelname aan deze leermodule</a:t>
            </a:r>
            <a:endParaRPr dirty="0"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3" name="Afbeelding 2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BABE341D-7F78-FD76-962E-07CEA9993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1082269"/>
            <a:ext cx="7772400" cy="3214572"/>
          </a:xfrm>
          <a:prstGeom prst="rect">
            <a:avLst/>
          </a:prstGeom>
        </p:spPr>
      </p:pic>
      <p:sp>
        <p:nvSpPr>
          <p:cNvPr id="4" name="Google Shape;73;p11">
            <a:extLst>
              <a:ext uri="{FF2B5EF4-FFF2-40B4-BE49-F238E27FC236}">
                <a16:creationId xmlns:a16="http://schemas.microsoft.com/office/drawing/2014/main" id="{1B8FA604-6294-5119-622B-1E911A0490E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r>
              <a:rPr lang="nl-NL" dirty="0"/>
              <a:t>Namens al onze partners!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797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is 2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d96343ee2_0_12"/>
          <p:cNvSpPr txBox="1">
            <a:spLocks noGrp="1"/>
          </p:cNvSpPr>
          <p:nvPr>
            <p:ph type="ctrTitle"/>
          </p:nvPr>
        </p:nvSpPr>
        <p:spPr>
          <a:xfrm>
            <a:off x="151275" y="439025"/>
            <a:ext cx="3744600" cy="3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" name="Google Shape;89;g2bd96343ee2_0_12"/>
          <p:cNvSpPr txBox="1">
            <a:spLocks noGrp="1"/>
          </p:cNvSpPr>
          <p:nvPr>
            <p:ph type="subTitle" idx="1"/>
          </p:nvPr>
        </p:nvSpPr>
        <p:spPr>
          <a:xfrm>
            <a:off x="426300" y="4350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g2bd96343ee2_0_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is 2 1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dfab74ecd_0_41"/>
          <p:cNvSpPr txBox="1">
            <a:spLocks noGrp="1"/>
          </p:cNvSpPr>
          <p:nvPr>
            <p:ph type="subTitle" idx="1"/>
          </p:nvPr>
        </p:nvSpPr>
        <p:spPr>
          <a:xfrm>
            <a:off x="426300" y="4350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g2bdfab74ecd_0_4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is 4">
  <p:cSld name="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d96343ee2_0_36"/>
          <p:cNvSpPr txBox="1">
            <a:spLocks noGrp="1"/>
          </p:cNvSpPr>
          <p:nvPr>
            <p:ph type="ctrTitle"/>
          </p:nvPr>
        </p:nvSpPr>
        <p:spPr>
          <a:xfrm>
            <a:off x="151275" y="439025"/>
            <a:ext cx="3744600" cy="3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6" name="Google Shape;96;g2bd96343ee2_0_36"/>
          <p:cNvSpPr txBox="1">
            <a:spLocks noGrp="1"/>
          </p:cNvSpPr>
          <p:nvPr>
            <p:ph type="subTitle" idx="1"/>
          </p:nvPr>
        </p:nvSpPr>
        <p:spPr>
          <a:xfrm>
            <a:off x="426300" y="4350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g2bd96343ee2_0_3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is 5">
  <p:cSld name="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bd96343ee2_0_44"/>
          <p:cNvSpPr txBox="1">
            <a:spLocks noGrp="1"/>
          </p:cNvSpPr>
          <p:nvPr>
            <p:ph type="ctrTitle"/>
          </p:nvPr>
        </p:nvSpPr>
        <p:spPr>
          <a:xfrm>
            <a:off x="151275" y="439025"/>
            <a:ext cx="3744600" cy="3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0" name="Google Shape;100;g2bd96343ee2_0_44"/>
          <p:cNvSpPr txBox="1">
            <a:spLocks noGrp="1"/>
          </p:cNvSpPr>
          <p:nvPr>
            <p:ph type="subTitle" idx="1"/>
          </p:nvPr>
        </p:nvSpPr>
        <p:spPr>
          <a:xfrm>
            <a:off x="426300" y="4350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2bd96343ee2_0_4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ijwiel">
  <p:cSld name="TITLE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d96343ee2_0_60"/>
          <p:cNvSpPr txBox="1">
            <a:spLocks noGrp="1"/>
          </p:cNvSpPr>
          <p:nvPr>
            <p:ph type="ctrTitle"/>
          </p:nvPr>
        </p:nvSpPr>
        <p:spPr>
          <a:xfrm>
            <a:off x="151275" y="439025"/>
            <a:ext cx="3744600" cy="3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" name="Google Shape;108;g2bd96343ee2_0_60"/>
          <p:cNvSpPr txBox="1">
            <a:spLocks noGrp="1"/>
          </p:cNvSpPr>
          <p:nvPr>
            <p:ph type="subTitle" idx="1"/>
          </p:nvPr>
        </p:nvSpPr>
        <p:spPr>
          <a:xfrm>
            <a:off x="426300" y="4350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2bd96343ee2_0_6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evideo online leeromgeving Leren Pionieren">
  <p:cSld name="Introductievideo online leeromgeving Leren Pioniere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d96343ee2_0_6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b="1" dirty="0">
                <a:effectLst/>
                <a:latin typeface="Roboto" panose="02000000000000000000" pitchFamily="2" charset="0"/>
              </a:rPr>
              <a:t>Introductie online leeromgeving Leren Pionieren</a:t>
            </a:r>
            <a:br>
              <a:rPr lang="nl-NL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</a:br>
            <a:br>
              <a:rPr lang="nl-NL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</a:br>
            <a:endParaRPr dirty="0"/>
          </a:p>
        </p:txBody>
      </p:sp>
      <p:sp>
        <p:nvSpPr>
          <p:cNvPr id="112" name="Google Shape;112;g2bd96343ee2_0_6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13" name="Google Shape;113;g2bd96343ee2_0_67" descr="Pionieren heeft een experimenteel karakter. Al doende leert men. Tegelijk zijn er in de afgelopen jaren ook al veel lessen geleerd rond pionieren.&#10;&#10;Deze lessen zijn bij elkaar gebracht in twaalf kernthema’s. Per thema is meer informatie en  zijn leermiddelen te vinden.&#10;&#10;In deze video wordt uitgelegd hoe deze online leeromgeving is opgebouwd." title="Introductievideo online leeromgeving Leren Pionieren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25" cy="335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iëntatievideo module 1 - Viervoudig luisteren" preserve="1">
  <p:cSld name="1_Oriëntatievideo module 1 - Viervoudig luistere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d96343ee2_0_81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229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b="1" dirty="0">
                <a:effectLst/>
                <a:latin typeface="Roboto" panose="02000000000000000000" pitchFamily="2" charset="0"/>
              </a:rPr>
              <a:t>Oriëntatievideo module 2</a:t>
            </a:r>
            <a:br>
              <a:rPr lang="nl-NL" b="1" dirty="0">
                <a:effectLst/>
                <a:latin typeface="Roboto" panose="02000000000000000000" pitchFamily="2" charset="0"/>
              </a:rPr>
            </a:br>
            <a:r>
              <a:rPr lang="nl-NL" b="1" dirty="0">
                <a:effectLst/>
                <a:latin typeface="Roboto" panose="02000000000000000000" pitchFamily="2" charset="0"/>
              </a:rPr>
              <a:t>Liefhebben en dienen</a:t>
            </a:r>
            <a:br>
              <a:rPr lang="nl-NL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</a:br>
            <a:endParaRPr lang="nl-NL" dirty="0"/>
          </a:p>
        </p:txBody>
      </p:sp>
      <p:sp>
        <p:nvSpPr>
          <p:cNvPr id="116" name="Google Shape;116;g2bd96343ee2_0_8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3" name="Google Shape;32;g2c0bebbdf16_3_258">
            <a:extLst>
              <a:ext uri="{FF2B5EF4-FFF2-40B4-BE49-F238E27FC236}">
                <a16:creationId xmlns:a16="http://schemas.microsoft.com/office/drawing/2014/main" id="{AFAA1ABA-99BC-A546-C716-F9FD47631C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5;g2bd96343ee2_0_99" title="Oriëntatievideo  module 2 - Liefhebben en dienen">
            <a:hlinkClick r:id="rId3"/>
            <a:extLst>
              <a:ext uri="{FF2B5EF4-FFF2-40B4-BE49-F238E27FC236}">
                <a16:creationId xmlns:a16="http://schemas.microsoft.com/office/drawing/2014/main" id="{79145A9B-1683-4EE2-8F9D-442E7A3C20A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959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2 - Liefhebben en dienen (deel 1)" preserve="1">
  <p:cSld name="Reisgids video module 2 - Liefhebben en dienen (2e video)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d96343ee2_0_109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b="1" dirty="0">
                <a:effectLst/>
                <a:latin typeface="Roboto" panose="02000000000000000000" pitchFamily="2" charset="0"/>
              </a:rPr>
              <a:t>Reisgids video module 2</a:t>
            </a:r>
            <a:br>
              <a:rPr lang="nl-NL" b="1" dirty="0">
                <a:effectLst/>
                <a:latin typeface="Roboto" panose="02000000000000000000" pitchFamily="2" charset="0"/>
              </a:rPr>
            </a:br>
            <a:r>
              <a:rPr lang="nl-NL" b="1" dirty="0">
                <a:effectLst/>
                <a:latin typeface="Roboto" panose="02000000000000000000" pitchFamily="2" charset="0"/>
              </a:rPr>
              <a:t>Liefhebben en dienen (2e video)</a:t>
            </a:r>
            <a:br>
              <a:rPr lang="nl-NL" b="1" dirty="0">
                <a:effectLst/>
                <a:latin typeface="Roboto" panose="02000000000000000000" pitchFamily="2" charset="0"/>
              </a:rPr>
            </a:br>
            <a:br>
              <a:rPr lang="nl-NL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</a:br>
            <a:br>
              <a:rPr lang="nl-NL" b="0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</a:br>
            <a:endParaRPr dirty="0"/>
          </a:p>
        </p:txBody>
      </p:sp>
      <p:sp>
        <p:nvSpPr>
          <p:cNvPr id="128" name="Google Shape;128;g2bd96343ee2_0_10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7BF33E37-F1E7-D77A-3096-288DAC509F2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g2bd96343ee2_0_118" title="Verdiepende video module 2 - Liefhebben en dienen (deel 2)">
            <a:hlinkClick r:id="rId3"/>
            <a:extLst>
              <a:ext uri="{FF2B5EF4-FFF2-40B4-BE49-F238E27FC236}">
                <a16:creationId xmlns:a16="http://schemas.microsoft.com/office/drawing/2014/main" id="{8B5703AE-6E32-9A46-44B6-93679830057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78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sp>
        <p:nvSpPr>
          <p:cNvPr id="12" name="Google Shape;12;p3"/>
          <p:cNvSpPr txBox="1"/>
          <p:nvPr/>
        </p:nvSpPr>
        <p:spPr>
          <a:xfrm>
            <a:off x="610825" y="1350675"/>
            <a:ext cx="76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88D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3631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A229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9797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Google Shape;32;g2c0bebbdf16_3_258">
            <a:extLst>
              <a:ext uri="{FF2B5EF4-FFF2-40B4-BE49-F238E27FC236}">
                <a16:creationId xmlns:a16="http://schemas.microsoft.com/office/drawing/2014/main" id="{DAB49F9C-607F-FD38-3E1B-922CC05979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333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iëntatievideo modulVerdiepende video module 3 - Community opbouwen (deel 1)">
  <p:cSld name="Reisgids video module 3 - Community opbouwen (1e video)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d96343ee2_0_136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3</a:t>
            </a:r>
            <a:br>
              <a:rPr lang="nl-NL" dirty="0"/>
            </a:br>
            <a:r>
              <a:rPr lang="nl-NL" dirty="0"/>
              <a:t>Community opbouwen (1e video)</a:t>
            </a:r>
          </a:p>
        </p:txBody>
      </p:sp>
      <p:sp>
        <p:nvSpPr>
          <p:cNvPr id="140" name="Google Shape;140;g2bd96343ee2_0_13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41" name="Google Shape;141;g2bd96343ee2_0_136" title="Verdiepende video module 3 - Community opbouwen (deel 1)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AB97F7EE-F575-2B51-D298-0E6F3B48B23D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iëntatievideo module 5 - Kerk-zijn vormgeven">
  <p:cSld name="Oriëntatievideo module 5 - Kerk-zijn vormgeve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d96343ee2_0_172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229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Oriëntatievideo module 5</a:t>
            </a:r>
            <a:br>
              <a:rPr lang="nl-NL" dirty="0"/>
            </a:br>
            <a:r>
              <a:rPr lang="nl-NL" dirty="0"/>
              <a:t>Kerk-zijn vormgeven</a:t>
            </a:r>
            <a:endParaRPr dirty="0"/>
          </a:p>
        </p:txBody>
      </p:sp>
      <p:sp>
        <p:nvSpPr>
          <p:cNvPr id="156" name="Google Shape;156;g2bd96343ee2_0_17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57" name="Google Shape;157;g2bd96343ee2_0_172" title="Oriëntatievideo module 5 - Kerk-zijn vormgeven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;g2c0bebbdf16_3_258">
            <a:extLst>
              <a:ext uri="{FF2B5EF4-FFF2-40B4-BE49-F238E27FC236}">
                <a16:creationId xmlns:a16="http://schemas.microsoft.com/office/drawing/2014/main" id="{138258D3-15A6-F8D2-994C-E498B709EBD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5 - Kerk-zijn vormgeven">
  <p:cSld name="Reisgids video module 5 - Kerk-zijn vormgeve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d96343ee2_0_181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5</a:t>
            </a:r>
            <a:br>
              <a:rPr lang="nl-NL" dirty="0"/>
            </a:br>
            <a:r>
              <a:rPr lang="nl-NL" dirty="0"/>
              <a:t>Kerk-zijn vormgeven</a:t>
            </a:r>
            <a:endParaRPr dirty="0"/>
          </a:p>
        </p:txBody>
      </p:sp>
      <p:sp>
        <p:nvSpPr>
          <p:cNvPr id="160" name="Google Shape;160;g2bd96343ee2_0_18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61" name="Google Shape;161;g2bd96343ee2_0_181" title="Verdiepende video module 5 - Kerk-zijn vormgeven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E1B772A2-6DBE-75DE-4B4D-E55C1ED03BC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iëntatievideo module 6 - Doorgaan en delen">
  <p:cSld name="Oriëntatievideo module 6 - Doorgaan en dele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d96343ee2_0_190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229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Oriëntatievideo module 6</a:t>
            </a:r>
            <a:br>
              <a:rPr lang="nl-NL" dirty="0"/>
            </a:br>
            <a:r>
              <a:rPr lang="nl-NL" dirty="0"/>
              <a:t>Doorgaan en delen</a:t>
            </a:r>
            <a:endParaRPr dirty="0"/>
          </a:p>
        </p:txBody>
      </p:sp>
      <p:sp>
        <p:nvSpPr>
          <p:cNvPr id="164" name="Google Shape;164;g2bd96343ee2_0_19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65" name="Google Shape;165;g2bd96343ee2_0_190" title="Oriëntatievideo module 6 - Doorgaan en delen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;g2c0bebbdf16_3_258">
            <a:extLst>
              <a:ext uri="{FF2B5EF4-FFF2-40B4-BE49-F238E27FC236}">
                <a16:creationId xmlns:a16="http://schemas.microsoft.com/office/drawing/2014/main" id="{BB6380FD-3CF7-E166-42A8-C4B0E9F4D4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1)">
  <p:cSld name="Reisgids video module 6 - Doorgaan en delen (1e video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d96343ee2_0_199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6</a:t>
            </a:r>
            <a:br>
              <a:rPr lang="nl-NL" dirty="0"/>
            </a:br>
            <a:r>
              <a:rPr lang="nl-NL" dirty="0"/>
              <a:t>Doorgaan en delen (1e video)</a:t>
            </a:r>
            <a:endParaRPr dirty="0"/>
          </a:p>
        </p:txBody>
      </p:sp>
      <p:sp>
        <p:nvSpPr>
          <p:cNvPr id="168" name="Google Shape;168;g2bd96343ee2_0_19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69" name="Google Shape;169;g2bd96343ee2_0_199" title="Verdiepende video module 6 - Doorgaan en delen (deel 1)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6FACB9F3-CE8F-708F-18F0-2FC496E3063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2)">
  <p:cSld name="Reisgids video module 6 - Doorgaan en delen (2e video)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d96343ee2_0_208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6</a:t>
            </a:r>
            <a:br>
              <a:rPr lang="nl-NL" dirty="0"/>
            </a:br>
            <a:r>
              <a:rPr lang="nl-NL" dirty="0"/>
              <a:t>Doorgaan en delen (2e video)</a:t>
            </a:r>
            <a:endParaRPr dirty="0"/>
          </a:p>
        </p:txBody>
      </p:sp>
      <p:sp>
        <p:nvSpPr>
          <p:cNvPr id="172" name="Google Shape;172;g2bd96343ee2_0_20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73" name="Google Shape;173;g2bd96343ee2_0_208" title="Verdiepende video module 6 - Doorgaan en delen (deel 2)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BB8AFB7B-D6BD-8DA1-0019-EF80B3C4238A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>
  <p:cSld name="Reisgids video module 6 - Doorgaan en delen (3e video)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6</a:t>
            </a:r>
            <a:br>
              <a:rPr lang="nl-NL" dirty="0"/>
            </a:br>
            <a:r>
              <a:rPr lang="nl-NL" dirty="0"/>
              <a:t>Doorgaan en delen (3e video)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177" name="Google Shape;177;g2bd96343ee2_0_217" title="Verdiepende video module 6 - Doorgaan en delen (deel 3)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50" y="1503917"/>
            <a:ext cx="5966400" cy="3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C7EAD6AF-929D-7B89-6C6D-53D10CE7537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 preserve="1">
  <p:cSld name="Oriëntatievideo module 11 - Sterke samenwerking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229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Oriëntatievideo module 11</a:t>
            </a:r>
            <a:br>
              <a:rPr lang="nl-NL" dirty="0"/>
            </a:br>
            <a:r>
              <a:rPr lang="nl-NL" dirty="0"/>
              <a:t>Sterke samenwerking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4" name="Onlinemedia 3">
            <a:hlinkClick r:id="" action="ppaction://media"/>
            <a:extLst>
              <a:ext uri="{FF2B5EF4-FFF2-40B4-BE49-F238E27FC236}">
                <a16:creationId xmlns:a16="http://schemas.microsoft.com/office/drawing/2014/main" id="{644C9F6E-D98B-5F92-B6BB-A9C0F7D16B07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8750" y="1489001"/>
            <a:ext cx="5966400" cy="3371016"/>
          </a:xfrm>
          <a:prstGeom prst="rect">
            <a:avLst/>
          </a:prstGeom>
        </p:spPr>
      </p:pic>
      <p:pic>
        <p:nvPicPr>
          <p:cNvPr id="6" name="Google Shape;32;g2c0bebbdf16_3_258">
            <a:extLst>
              <a:ext uri="{FF2B5EF4-FFF2-40B4-BE49-F238E27FC236}">
                <a16:creationId xmlns:a16="http://schemas.microsoft.com/office/drawing/2014/main" id="{0FB58341-78F5-86F4-781C-B7826B79923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1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 preserve="1">
  <p:cSld name="Reisgids video module 11 - Sterke samenwerking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11</a:t>
            </a:r>
            <a:br>
              <a:rPr lang="nl-NL" dirty="0"/>
            </a:br>
            <a:r>
              <a:rPr lang="nl-NL" dirty="0"/>
              <a:t>Sterkte samenwerking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C7EAD6AF-929D-7B89-6C6D-53D10CE7537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C7385442-9A4E-B66F-C469-7CF0CF6A4E5F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8750" y="1489001"/>
            <a:ext cx="5966400" cy="33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 preserve="1">
  <p:cSld name="1_Verdiepende video module 6 - Doorgaan en delen (deel 3)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229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12</a:t>
            </a:r>
            <a:br>
              <a:rPr lang="nl-NL" dirty="0"/>
            </a:br>
            <a:r>
              <a:rPr lang="nl-NL" dirty="0"/>
              <a:t>Financiële duurzaamheid (2e video)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5" name="Onlinemedia 4">
            <a:hlinkClick r:id="" action="ppaction://media"/>
            <a:extLst>
              <a:ext uri="{FF2B5EF4-FFF2-40B4-BE49-F238E27FC236}">
                <a16:creationId xmlns:a16="http://schemas.microsoft.com/office/drawing/2014/main" id="{0F7C70BC-D5CD-10D4-67FE-8AA96E0A2F6D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8750" y="1489000"/>
            <a:ext cx="5966400" cy="3371016"/>
          </a:xfrm>
          <a:prstGeom prst="rect">
            <a:avLst/>
          </a:prstGeom>
        </p:spPr>
      </p:pic>
      <p:pic>
        <p:nvPicPr>
          <p:cNvPr id="6" name="Google Shape;32;g2c0bebbdf16_3_258">
            <a:extLst>
              <a:ext uri="{FF2B5EF4-FFF2-40B4-BE49-F238E27FC236}">
                <a16:creationId xmlns:a16="http://schemas.microsoft.com/office/drawing/2014/main" id="{A7CC0448-5F31-B6CE-4308-BAB6DE8AA9A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082289" y="-15256"/>
            <a:ext cx="1080001" cy="108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14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sp>
        <p:nvSpPr>
          <p:cNvPr id="12" name="Google Shape;12;p3"/>
          <p:cNvSpPr txBox="1"/>
          <p:nvPr/>
        </p:nvSpPr>
        <p:spPr>
          <a:xfrm>
            <a:off x="610825" y="1350675"/>
            <a:ext cx="76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88D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3631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6F31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9797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352AC3D9-3B35-2014-097E-0013E362E70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2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 preserve="1">
  <p:cSld name="1_Verdiepende video module 6 - Doorgaan en delen (deel 3)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12</a:t>
            </a:r>
            <a:br>
              <a:rPr lang="nl-NL" dirty="0"/>
            </a:br>
            <a:r>
              <a:rPr lang="nl-NL" dirty="0"/>
              <a:t>Financiële duurzaamheid (1e video)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C7EAD6AF-929D-7B89-6C6D-53D10CE7537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nlinemedia 3">
            <a:hlinkClick r:id="" action="ppaction://media"/>
            <a:extLst>
              <a:ext uri="{FF2B5EF4-FFF2-40B4-BE49-F238E27FC236}">
                <a16:creationId xmlns:a16="http://schemas.microsoft.com/office/drawing/2014/main" id="{56F88EF0-FAC7-E933-E78F-0AFCCE0137D3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8750" y="1489001"/>
            <a:ext cx="5966400" cy="33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iepende video module 6 - Doorgaan en delen (deel 3)" preserve="1">
  <p:cSld name="1_Verdiepende video module 6 - Doorgaan en delen (deel 3)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d96343ee2_0_217"/>
          <p:cNvSpPr txBox="1">
            <a:spLocks noGrp="1"/>
          </p:cNvSpPr>
          <p:nvPr>
            <p:ph type="title" hasCustomPrompt="1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F318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nl-NL" dirty="0"/>
              <a:t>Reisgids video module 12</a:t>
            </a:r>
            <a:br>
              <a:rPr lang="nl-NL" dirty="0"/>
            </a:br>
            <a:r>
              <a:rPr lang="nl-NL" dirty="0"/>
              <a:t>Financiële duurzaamheid (2e video)</a:t>
            </a:r>
            <a:endParaRPr dirty="0"/>
          </a:p>
        </p:txBody>
      </p:sp>
      <p:sp>
        <p:nvSpPr>
          <p:cNvPr id="176" name="Google Shape;176;g2bd96343ee2_0_2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2" name="Google Shape;26;g2c0bebbdf16_3_244">
            <a:extLst>
              <a:ext uri="{FF2B5EF4-FFF2-40B4-BE49-F238E27FC236}">
                <a16:creationId xmlns:a16="http://schemas.microsoft.com/office/drawing/2014/main" id="{C7EAD6AF-929D-7B89-6C6D-53D10CE7537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78870" y="-7434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30298D0F-CFA7-4361-1F97-555831285988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08750" y="1489001"/>
            <a:ext cx="5966400" cy="33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sp>
        <p:nvSpPr>
          <p:cNvPr id="12" name="Google Shape;12;p3"/>
          <p:cNvSpPr txBox="1"/>
          <p:nvPr/>
        </p:nvSpPr>
        <p:spPr>
          <a:xfrm>
            <a:off x="610825" y="1350675"/>
            <a:ext cx="768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88D2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3631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72685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11700" y="9797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3" name="Google Shape;40;g2c0bebbdf16_3_274">
            <a:extLst>
              <a:ext uri="{FF2B5EF4-FFF2-40B4-BE49-F238E27FC236}">
                <a16:creationId xmlns:a16="http://schemas.microsoft.com/office/drawing/2014/main" id="{4CBC72B0-81D8-B2A1-C9AD-0609FAFCA8C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077961" y="-7428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15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c06013e0e0_2_122"/>
          <p:cNvSpPr txBox="1">
            <a:spLocks noGrp="1"/>
          </p:cNvSpPr>
          <p:nvPr>
            <p:ph type="ctrTitle"/>
          </p:nvPr>
        </p:nvSpPr>
        <p:spPr>
          <a:xfrm>
            <a:off x="311700" y="1863906"/>
            <a:ext cx="8520600" cy="8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43" name="Google Shape;43;g2c06013e0e0_2_1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2200"/>
              <a:buNone/>
              <a:defRPr sz="2200" b="1">
                <a:solidFill>
                  <a:srgbClr val="E88D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g2c06013e0e0_2_12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408750" y="206375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408750" y="1049403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4832401" y="1049403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59" name="Google Shape;59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11700" y="219462"/>
            <a:ext cx="774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3631"/>
              </a:buClr>
              <a:buSzPts val="2500"/>
              <a:buFont typeface="Calibri"/>
              <a:buNone/>
              <a:defRPr sz="2500" b="1" i="0" u="none" strike="noStrike" cap="none">
                <a:solidFill>
                  <a:srgbClr val="D0363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04800" y="97161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 dirty="0"/>
          </a:p>
        </p:txBody>
      </p:sp>
      <p:pic>
        <p:nvPicPr>
          <p:cNvPr id="9" name="Google Shape;9;p2" descr="Afbeelding met transport, verven, kunst&#10;&#10;Automatisch gegenereerde beschrijving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8153486" y="2"/>
            <a:ext cx="1007999" cy="9716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2" r:id="rId3"/>
    <p:sldLayoutId id="2147483693" r:id="rId4"/>
    <p:sldLayoutId id="2147483654" r:id="rId5"/>
    <p:sldLayoutId id="2147483659" r:id="rId6"/>
    <p:sldLayoutId id="2147483658" r:id="rId7"/>
    <p:sldLayoutId id="2147483662" r:id="rId8"/>
    <p:sldLayoutId id="2147483660" r:id="rId9"/>
    <p:sldLayoutId id="2147483657" r:id="rId10"/>
    <p:sldLayoutId id="2147483694" r:id="rId11"/>
    <p:sldLayoutId id="2147483666" r:id="rId12"/>
    <p:sldLayoutId id="2147483667" r:id="rId13"/>
    <p:sldLayoutId id="2147483668" r:id="rId14"/>
    <p:sldLayoutId id="2147483669" r:id="rId15"/>
    <p:sldLayoutId id="2147483671" r:id="rId16"/>
    <p:sldLayoutId id="2147483672" r:id="rId17"/>
    <p:sldLayoutId id="2147483695" r:id="rId18"/>
    <p:sldLayoutId id="2147483696" r:id="rId19"/>
    <p:sldLayoutId id="2147483679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99" r:id="rId27"/>
    <p:sldLayoutId id="2147483697" r:id="rId28"/>
    <p:sldLayoutId id="2147483702" r:id="rId29"/>
    <p:sldLayoutId id="2147483700" r:id="rId30"/>
    <p:sldLayoutId id="214748370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OEWUl26AGMg?feature=oembed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youtu.be/fUzn_Q24S2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hibwajdCBKc?feature=oembed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youtu.be/hibwajdCBKc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E0AFE8B-0969-2C97-2D8A-F51A340B9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74" y="439025"/>
            <a:ext cx="3929019" cy="3287400"/>
          </a:xfrm>
        </p:spPr>
        <p:txBody>
          <a:bodyPr anchor="t"/>
          <a:lstStyle/>
          <a:p>
            <a:pPr algn="l"/>
            <a:r>
              <a:rPr lang="nl-NL" dirty="0"/>
              <a:t>Kerk-zijn</a:t>
            </a:r>
            <a:br>
              <a:rPr lang="nl-NL" dirty="0"/>
            </a:br>
            <a:r>
              <a:rPr lang="nl-NL" dirty="0"/>
              <a:t>vormgeven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C8AB3EA-C8EE-15A1-951E-618F0F27E7A9}"/>
              </a:ext>
            </a:extLst>
          </p:cNvPr>
          <p:cNvSpPr txBox="1">
            <a:spLocks/>
          </p:cNvSpPr>
          <p:nvPr/>
        </p:nvSpPr>
        <p:spPr>
          <a:xfrm>
            <a:off x="90890" y="2642870"/>
            <a:ext cx="322165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Welkom bij het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basisprogramma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Kerk-zijn vormgeven</a:t>
            </a:r>
            <a:endParaRPr lang="nl-NL" dirty="0"/>
          </a:p>
          <a:p>
            <a:pPr algn="l"/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4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7" y="1165466"/>
            <a:ext cx="5000526" cy="281256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79DAF89-B4CE-E91A-4C05-A7195E9A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305343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385" y="1165466"/>
            <a:ext cx="4999230" cy="281256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0DAD19C-7806-4988-680A-580F5816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421152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689" y="1165915"/>
            <a:ext cx="4998622" cy="281167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830AE84-F7DD-61AC-8CBB-2434D007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408848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689" y="1165887"/>
            <a:ext cx="4998622" cy="281172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11C0D37-012C-3A10-03AA-E6C3BE38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148557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690" y="1165887"/>
            <a:ext cx="4998620" cy="281172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09BD105-4D51-E329-1EAC-4B54BFD5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92128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689" y="1165773"/>
            <a:ext cx="4998622" cy="281195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28A6DBB-D7D3-1718-CA0E-93635B6F2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361166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6477" y="1168018"/>
            <a:ext cx="4991045" cy="280746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37CA345-414D-6A9E-9BCA-0F0C4846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40637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7217" y="1168018"/>
            <a:ext cx="4989565" cy="280746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743EE6E-CD80-45D8-ABF3-545E5349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7110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6477" y="1168196"/>
            <a:ext cx="4991045" cy="280710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D981F79-C9E0-6124-7EC4-41BB4C74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143022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9836" y="1168196"/>
            <a:ext cx="4984326" cy="280710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93373D-14C0-7FDD-BD5C-C7C17A04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228461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927BC-F67E-1EC8-F3F8-0AAF5EB3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206375"/>
            <a:ext cx="7744800" cy="572700"/>
          </a:xfrm>
        </p:spPr>
        <p:txBody>
          <a:bodyPr/>
          <a:lstStyle/>
          <a:p>
            <a:r>
              <a:rPr lang="nl-NL" dirty="0"/>
              <a:t>Oriëntatievideo</a:t>
            </a:r>
            <a:br>
              <a:rPr lang="nl-NL" dirty="0"/>
            </a:br>
            <a:r>
              <a:rPr lang="nl-NL" dirty="0"/>
              <a:t>Kerk-zijn vormgeven</a:t>
            </a:r>
          </a:p>
        </p:txBody>
      </p:sp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1B6BC4AD-98B5-D888-34C7-38278D051E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8750" y="1500517"/>
            <a:ext cx="5974797" cy="3375760"/>
          </a:xfrm>
          <a:prstGeom prst="rect">
            <a:avLst/>
          </a:prstGeom>
        </p:spPr>
      </p:pic>
      <p:pic>
        <p:nvPicPr>
          <p:cNvPr id="4" name="Afbeelding 3" descr="Afbeelding met schermopname, Lettertype, tekst, Graphics&#10;&#10;Automatisch gegenereerde beschrijving">
            <a:hlinkClick r:id="rId4"/>
            <a:extLst>
              <a:ext uri="{FF2B5EF4-FFF2-40B4-BE49-F238E27FC236}">
                <a16:creationId xmlns:a16="http://schemas.microsoft.com/office/drawing/2014/main" id="{F36BF7BB-B1E7-2689-3EBA-59E1EB2E1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181" y="4369900"/>
            <a:ext cx="2713547" cy="52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4C2A3-B889-83EA-5BB1-CAB9E2E5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205825"/>
            <a:ext cx="7744799" cy="572700"/>
          </a:xfrm>
        </p:spPr>
        <p:txBody>
          <a:bodyPr/>
          <a:lstStyle/>
          <a:p>
            <a:r>
              <a:rPr lang="nl-NL" dirty="0"/>
              <a:t>Kompas 1:</a:t>
            </a:r>
            <a:br>
              <a:rPr lang="nl-NL" dirty="0"/>
            </a:br>
            <a:r>
              <a:rPr lang="nl-NL" dirty="0"/>
              <a:t>Kerk-zijn vormgeven met muziek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67452D-2D79-01E5-D1E1-B212980E9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 vinden we van dit lied? Wat roept het bij ons op in relatie tot kerk-zijn? </a:t>
            </a:r>
            <a:endParaRPr lang="nl-NL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Inspireert het lied ons om kerk-zijn (nader en/of anders) vorm te geven? Zo ja, hoe?</a:t>
            </a:r>
            <a:endParaRPr lang="nl-NL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er iets dat extra naar voren springt in wat we met elkaar delen? Zo ja, wat?</a:t>
            </a: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nl-NL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Wat vinden we van dit lied? Wat roept het bij ons op in relatie tot kerk-zijn?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Inspireert het lied ons om kerk-zijn (nader en/of anders) vorm te geven? Zo ja, hoe?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er iets dat extra naar voren springt in wat we met elkaar delen? Zo ja, wat?</a:t>
            </a:r>
          </a:p>
          <a:p>
            <a:pPr marL="139700" indent="0" rtl="0">
              <a:spcBef>
                <a:spcPts val="0"/>
              </a:spcBef>
              <a:spcAft>
                <a:spcPts val="0"/>
              </a:spcAft>
              <a:buNone/>
            </a:pPr>
            <a:endParaRPr lang="nl-NL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38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4C2A3-B889-83EA-5BB1-CAB9E2E5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Kompas 2:</a:t>
            </a:r>
            <a:br>
              <a:rPr lang="nl-NL" dirty="0"/>
            </a:br>
            <a:r>
              <a:rPr lang="nl-NL" dirty="0"/>
              <a:t>Kerk-zijn vormgeven met gebed</a:t>
            </a:r>
          </a:p>
        </p:txBody>
      </p:sp>
      <p:pic>
        <p:nvPicPr>
          <p:cNvPr id="6" name="Afbeelding 5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0655B11A-5E9B-783E-D6F1-0AB97F5E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03" y="2156605"/>
            <a:ext cx="1224794" cy="12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95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26BC3-E324-A90D-5EEC-887705BD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206375"/>
            <a:ext cx="7744800" cy="572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500"/>
            </a:pPr>
            <a:r>
              <a:rPr lang="nl-NL" dirty="0"/>
              <a:t>Reisgidsvideo</a:t>
            </a:r>
            <a:br>
              <a:rPr lang="nl-NL" dirty="0"/>
            </a:br>
            <a:r>
              <a:rPr lang="nl-NL" dirty="0"/>
              <a:t>Kerk-zijn vormgeven</a:t>
            </a:r>
          </a:p>
        </p:txBody>
      </p:sp>
      <p:pic>
        <p:nvPicPr>
          <p:cNvPr id="3" name="Onlinemedia 2">
            <a:hlinkClick r:id="" action="ppaction://media"/>
            <a:extLst>
              <a:ext uri="{FF2B5EF4-FFF2-40B4-BE49-F238E27FC236}">
                <a16:creationId xmlns:a16="http://schemas.microsoft.com/office/drawing/2014/main" id="{F37823FE-888C-2A70-873D-38F28753C3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8750" y="1491891"/>
            <a:ext cx="5974797" cy="3375760"/>
          </a:xfrm>
          <a:prstGeom prst="rect">
            <a:avLst/>
          </a:prstGeom>
        </p:spPr>
      </p:pic>
      <p:pic>
        <p:nvPicPr>
          <p:cNvPr id="4" name="Afbeelding 3" descr="Afbeelding met tekst, schermopname, Lettertype, Graphics&#10;&#10;Automatisch gegenereerde beschrijving">
            <a:hlinkClick r:id="rId4"/>
            <a:extLst>
              <a:ext uri="{FF2B5EF4-FFF2-40B4-BE49-F238E27FC236}">
                <a16:creationId xmlns:a16="http://schemas.microsoft.com/office/drawing/2014/main" id="{8D4D7304-F6DF-1C31-4832-4115F545F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663" y="4389004"/>
            <a:ext cx="2660585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294D9-3948-2293-E1F7-AA6E13A0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Reisgids 1:</a:t>
            </a:r>
            <a:br>
              <a:rPr lang="nl-NL" dirty="0"/>
            </a:br>
            <a:r>
              <a:rPr lang="nl-NL" dirty="0"/>
              <a:t>Vruchten aan de boom van kerk-zijn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2B3BF4-3829-67F9-7294-65C420B11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420" y="2069065"/>
            <a:ext cx="6752652" cy="2327131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nl-NL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8F62EB-D250-3F69-0104-AF88DB07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27396" y="1067230"/>
            <a:ext cx="3889207" cy="4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01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294D9-3948-2293-E1F7-AA6E13A0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Reisgids 1:</a:t>
            </a:r>
            <a:br>
              <a:rPr lang="nl-NL" dirty="0"/>
            </a:br>
            <a:r>
              <a:rPr lang="nl-NL" dirty="0"/>
              <a:t>Vruchten aan de boom van kerk-zijn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2B3BF4-3829-67F9-7294-65C420B11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420" y="2069065"/>
            <a:ext cx="6752652" cy="2327131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nl-NL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F18B00B1-4E5C-F5F7-2A71-B5282858AFD9}"/>
              </a:ext>
            </a:extLst>
          </p:cNvPr>
          <p:cNvSpPr txBox="1">
            <a:spLocks/>
          </p:cNvSpPr>
          <p:nvPr/>
        </p:nvSpPr>
        <p:spPr>
          <a:xfrm>
            <a:off x="311700" y="97979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8D24"/>
              </a:buClr>
              <a:buSzPts val="1400"/>
              <a:buFont typeface="Calibri"/>
              <a:buChar char="●"/>
              <a:defRPr sz="1400" b="1" i="0" u="none" strike="noStrike" cap="none">
                <a:solidFill>
                  <a:srgbClr val="E88D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○"/>
              <a:def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dit inderdaad wat we al zien in ons kerk-zijn en waar we als team (nog meer) naar verlangen? Wat is er nodig om de gewenste vruchten (verder) te laten groeien?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Als we kijken hoe de vruchten zijn verdeeld over de vier takken. Wat zegt dit dan over de (gewenste) ontwikkeling van ons kerk-zijn? Wat vraagt aandacht?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Als we nu nog eens naar de boom kijken en proberen in de schoenen te gaan staan van de mensen met wie wij kerk-zijn willen vormgeven. Moet er dan nog iets anders? Of weten we eigenlijk nog niet zo goed of en hoe zij met ons kerk zouden willen zijn? </a:t>
            </a:r>
          </a:p>
        </p:txBody>
      </p:sp>
    </p:spTree>
    <p:extLst>
      <p:ext uri="{BB962C8B-B14F-4D97-AF65-F5344CB8AC3E}">
        <p14:creationId xmlns:p14="http://schemas.microsoft.com/office/powerpoint/2010/main" val="1495011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294D9-3948-2293-E1F7-AA6E13A0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Reisgids 2:</a:t>
            </a:r>
            <a:br>
              <a:rPr lang="nl-NL" dirty="0"/>
            </a:br>
            <a:r>
              <a:rPr lang="nl-NL" dirty="0"/>
              <a:t>Bewegen rond kerk-zijn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2B3BF4-3829-67F9-7294-65C420B11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2420" y="2069065"/>
            <a:ext cx="6752652" cy="2327131"/>
          </a:xfrm>
        </p:spPr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nl-NL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nl-NL" b="0" i="1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8F62EB-D250-3F69-0104-AF88DB078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" t="3834" r="1900" b="3400"/>
          <a:stretch/>
        </p:blipFill>
        <p:spPr bwMode="auto">
          <a:xfrm>
            <a:off x="2622860" y="1149013"/>
            <a:ext cx="3898280" cy="378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7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91C42-A823-6A94-3874-4509A34D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Route 1: De ‘boom’ verzorgen</a:t>
            </a:r>
            <a:br>
              <a:rPr lang="nl-NL" dirty="0"/>
            </a:br>
            <a:endParaRPr lang="nl-NL" dirty="0"/>
          </a:p>
        </p:txBody>
      </p:sp>
      <p:pic>
        <p:nvPicPr>
          <p:cNvPr id="3" name="Afbeelding 2" descr="Afbeelding met tekst, schermopname, lijn, Perceel&#10;&#10;Automatisch gegenereerde beschrijving">
            <a:extLst>
              <a:ext uri="{FF2B5EF4-FFF2-40B4-BE49-F238E27FC236}">
                <a16:creationId xmlns:a16="http://schemas.microsoft.com/office/drawing/2014/main" id="{C600F2FA-669A-41A9-C198-BDC55D5E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31" y="778525"/>
            <a:ext cx="5621538" cy="4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6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91C42-A823-6A94-3874-4509A34D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Route 2: In beweging blijven</a:t>
            </a:r>
            <a:br>
              <a:rPr lang="nl-NL" dirty="0"/>
            </a:br>
            <a:endParaRPr lang="nl-NL" dirty="0"/>
          </a:p>
        </p:txBody>
      </p:sp>
      <p:pic>
        <p:nvPicPr>
          <p:cNvPr id="3" name="Afbeelding 2" descr="Afbeelding met tekst, schermopname, lijn, Perceel&#10;&#10;Automatisch gegenereerde beschrijving">
            <a:extLst>
              <a:ext uri="{FF2B5EF4-FFF2-40B4-BE49-F238E27FC236}">
                <a16:creationId xmlns:a16="http://schemas.microsoft.com/office/drawing/2014/main" id="{A338964A-F201-CAE0-8577-CE0991B6A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31" y="778525"/>
            <a:ext cx="5621538" cy="4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BBA8-2261-C7BA-E493-3687D710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6" y="1165313"/>
            <a:ext cx="5000528" cy="28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2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6" y="1165217"/>
            <a:ext cx="5000528" cy="281306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CECA8D7-5A3E-9C8F-AAA2-0F161010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388885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6" y="1165568"/>
            <a:ext cx="5000528" cy="281236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E2AA162-E874-AE10-6583-745A619B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286691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2447" y="1165568"/>
            <a:ext cx="4999106" cy="281236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7D2506B-B20B-1A9E-3B2A-2493C091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173401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6" y="1165351"/>
            <a:ext cx="5000528" cy="28127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E50969F-CDE9-7650-4CE6-B530F10F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133532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736" y="1165351"/>
            <a:ext cx="5000528" cy="28127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AFE71CC-7883-599A-285A-36F2C295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361719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CFA1641-E444-69E5-7FF8-4873BA5C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1882" y="1165351"/>
            <a:ext cx="5000236" cy="28127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07D2B43-7411-C658-B0C5-CA461A72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5825"/>
            <a:ext cx="7744800" cy="572700"/>
          </a:xfrm>
        </p:spPr>
        <p:txBody>
          <a:bodyPr/>
          <a:lstStyle/>
          <a:p>
            <a:r>
              <a:rPr lang="nl-NL" dirty="0"/>
              <a:t>Oriëntatie 2:</a:t>
            </a:r>
            <a:br>
              <a:rPr lang="nl-NL" dirty="0"/>
            </a:br>
            <a:r>
              <a:rPr lang="nl-NL" dirty="0"/>
              <a:t>Associaties bij kerk-zijn</a:t>
            </a:r>
          </a:p>
        </p:txBody>
      </p:sp>
    </p:spTree>
    <p:extLst>
      <p:ext uri="{BB962C8B-B14F-4D97-AF65-F5344CB8AC3E}">
        <p14:creationId xmlns:p14="http://schemas.microsoft.com/office/powerpoint/2010/main" val="1627198866"/>
      </p:ext>
    </p:extLst>
  </p:cSld>
  <p:clrMapOvr>
    <a:masterClrMapping/>
  </p:clrMapOvr>
</p:sld>
</file>

<file path=ppt/theme/theme1.xml><?xml version="1.0" encoding="utf-8"?>
<a:theme xmlns:a="http://schemas.openxmlformats.org/drawingml/2006/main" name="Hoofdthema - Leren Pioniere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437</Words>
  <Application>Microsoft Macintosh PowerPoint</Application>
  <PresentationFormat>Diavoorstelling (16:9)</PresentationFormat>
  <Paragraphs>47</Paragraphs>
  <Slides>27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Roboto</vt:lpstr>
      <vt:lpstr>Hoofdthema - Leren Pionieren</vt:lpstr>
      <vt:lpstr>Kerk-zijn vormgeven</vt:lpstr>
      <vt:lpstr>Oriëntatievideo Kerk-zijn vormgeven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Oriëntatie 2: Associaties bij kerk-zijn</vt:lpstr>
      <vt:lpstr>Kompas 1: Kerk-zijn vormgeven met muziek</vt:lpstr>
      <vt:lpstr>Kompas 2: Kerk-zijn vormgeven met gebed</vt:lpstr>
      <vt:lpstr>Reisgidsvideo Kerk-zijn vormgeven</vt:lpstr>
      <vt:lpstr>Reisgids 1: Vruchten aan de boom van kerk-zijn</vt:lpstr>
      <vt:lpstr>Reisgids 1: Vruchten aan de boom van kerk-zijn</vt:lpstr>
      <vt:lpstr>Reisgids 2: Bewegen rond kerk-zijn</vt:lpstr>
      <vt:lpstr>Route 1: De ‘boom’ verzorgen </vt:lpstr>
      <vt:lpstr>Route 2: In beweging blijven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Edwin van Rijnsoever</cp:lastModifiedBy>
  <cp:revision>25</cp:revision>
  <dcterms:modified xsi:type="dcterms:W3CDTF">2024-04-25T10:27:42Z</dcterms:modified>
</cp:coreProperties>
</file>